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56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/>
    <p:restoredTop sz="96327"/>
  </p:normalViewPr>
  <p:slideViewPr>
    <p:cSldViewPr snapToGrid="0">
      <p:cViewPr varScale="1">
        <p:scale>
          <a:sx n="114" d="100"/>
          <a:sy n="114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29" y="-49363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Potato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&amp; </a:t>
            </a:r>
            <a:r>
              <a:rPr lang="en-GB" sz="1000" b="1" dirty="0">
                <a:solidFill>
                  <a:srgbClr val="1A2C4B"/>
                </a:solidFill>
              </a:rPr>
              <a:t>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</a:t>
            </a:r>
            <a:r>
              <a:rPr lang="en-GB" sz="1000" b="1" dirty="0">
                <a:solidFill>
                  <a:srgbClr val="1A2C4B"/>
                </a:solidFill>
              </a:rPr>
              <a:t>Ve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dirty="0">
                <a:solidFill>
                  <a:srgbClr val="1A2C4B"/>
                </a:solidFill>
              </a:rPr>
              <a:t>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Potatoes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909164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 dirty="0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 dirty="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624DC3-B212-6301-5C17-8411ADF54D32}"/>
              </a:ext>
            </a:extLst>
          </p:cNvPr>
          <p:cNvSpPr txBox="1"/>
          <p:nvPr/>
        </p:nvSpPr>
        <p:spPr>
          <a:xfrm rot="16200000">
            <a:off x="-1043303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South West Locality 4pENC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F9E763C-C416-0C2C-3D4E-4BBBC25869F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8C314E-2A14-D60C-DD00-C0A3CF713131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61FCE71D-C0EA-735C-8395-09293B09312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22B20930-6D40-FC64-CE98-613714FF09A7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0809C3E4-80F3-CA53-D500-972CBAAD161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EC33C912-7A1F-ABA2-4F07-5DAD0EA1AF39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ED42F50-3B61-DE44-BE54-67C2F103B784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48A7A8E-1259-FF00-2406-46A350B41149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229F80-F8C6-EF3E-8FE6-AB2802B0706A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 dirty="0">
              <a:solidFill>
                <a:srgbClr val="14194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 dirty="0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Savoury Mince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Potatoes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Strawberry Jelly &amp; Fruit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Green Beans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Sticky Date Pudding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School “Chippy Day” Sausages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Yoghurt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1F9237-31FA-D40F-1C94-E3F0214AEA6C}"/>
              </a:ext>
            </a:extLst>
          </p:cNvPr>
          <p:cNvSpPr txBox="1"/>
          <p:nvPr/>
        </p:nvSpPr>
        <p:spPr>
          <a:xfrm rot="16200000">
            <a:off x="-1043303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South West Locality 4pENC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AF5AE9-3152-E9EF-56C6-17A59184B711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1446C9-2CFA-3116-BF2C-186AE6C0833B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001EBF2-41F6-3E6A-62A5-43043AAF0B4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F9A9EFE7-AD0A-6B7D-A032-47AEC260A814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C70F22BF-BAE9-FCA5-FC19-1D4D5888B8E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96765168-13C5-4D2D-A97F-A8D507C9C921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2EBB6273-7AE3-B681-90D7-8D7CDD2B1A7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B10D40-244E-2008-2FCD-669F8642C150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C4C689F-EDB6-B9B4-4F03-ED575D4FEAC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7455" y="556421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 dirty="0">
                <a:solidFill>
                  <a:srgbClr val="1A2C4B"/>
                </a:solidFill>
              </a:rPr>
              <a:t>F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37100" y="2123374"/>
            <a:ext cx="172004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BBQ Pulled Pork Pizza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Garlic &amp; Paprika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Strawberry Jelly &amp; Fresh Fruit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/ Diced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Baby Potato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B88957-5EDF-13ED-8F4F-7155B380B009}"/>
              </a:ext>
            </a:extLst>
          </p:cNvPr>
          <p:cNvSpPr txBox="1"/>
          <p:nvPr/>
        </p:nvSpPr>
        <p:spPr>
          <a:xfrm rot="16200000">
            <a:off x="-1043303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South West Locality 4pENC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B1A40B-8478-E801-B107-2576FA861911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3F72560-A4B3-B493-B264-5C8758150FAE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37E7F0B7-47E6-EA60-201D-F4688497364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04F1450F-C0A7-27DA-FE4D-ADFCF2A4D92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2D2EE32E-6EB5-95ED-ED87-2DBAF6FB95F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D8E17246-7F58-6BD9-BB5B-C7D1D70D0EA9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ACBE12E6-94D0-FF62-402C-E81139F17A32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FC9CEA-7783-696A-D69A-19608A4A881E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66E01EA-2226-91C1-985E-E32CB0F9D527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8003927" y="577265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&amp; Green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Rice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Krispie Square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 dirty="0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85B16F-D168-E294-7E93-0DCA9B21BE94}"/>
              </a:ext>
            </a:extLst>
          </p:cNvPr>
          <p:cNvSpPr txBox="1"/>
          <p:nvPr/>
        </p:nvSpPr>
        <p:spPr>
          <a:xfrm rot="16200000">
            <a:off x="-1043303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South West Locality 4pENC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819250-EAA3-2CA3-1F23-023EC3DB4D0F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8E3B77E-825E-70B0-0AF6-9A09331AF388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D010C681-3ECC-C3A9-4593-4141958B0ED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C8CF512E-4C7B-E210-4969-B1194FB6177D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5" name="TextBox 13">
              <a:extLst>
                <a:ext uri="{FF2B5EF4-FFF2-40B4-BE49-F238E27FC236}">
                  <a16:creationId xmlns:a16="http://schemas.microsoft.com/office/drawing/2014/main" id="{312EAF35-7C29-10B4-CF92-7BEDE466112C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7ECCAB7-F055-DC9C-0844-64F7EDCC250D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04C5C218-AC62-5205-E87E-DC7903A30A13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D3B895-AD52-0EF0-37C2-33B536F06B29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575FD0-3EBC-713C-B136-70348A09AC11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  <ATTENTION_x0021_ xmlns="f098a31c-cf5f-4701-95f1-80706b2c23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7" ma:contentTypeDescription="Create a new document." ma:contentTypeScope="" ma:versionID="286e8fb2c30814c72d478746b6af7f89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60980c368aa1972602ef8b33dda0dbf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ATTENTION_x0021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TTENTION_x0021_" ma:index="24" nillable="true" ma:displayName="ATTENTION!" ma:format="Dropdown" ma:internalName="ATTENTION_x0021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426968-391C-4A6B-A8F4-FE302A4651EE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1278e200-93af-4bb0-853c-2d0ce1f6469c"/>
    <ds:schemaRef ds:uri="8ea83546-cdca-4e03-9c40-670df3e35400"/>
    <ds:schemaRef ds:uri="http://purl.org/dc/terms/"/>
    <ds:schemaRef ds:uri="http://purl.org/dc/elements/1.1/"/>
    <ds:schemaRef ds:uri="3fb5e4cd-4fb9-4a04-b8e7-1efb93a0c348"/>
    <ds:schemaRef ds:uri="f098a31c-cf5f-4701-95f1-80706b2c2303"/>
  </ds:schemaRefs>
</ds:datastoreItem>
</file>

<file path=customXml/itemProps2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6F207-7249-4D3E-915C-DB1947B4C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8a31c-cf5f-4701-95f1-80706b2c2303"/>
    <ds:schemaRef ds:uri="3fb5e4cd-4fb9-4a04-b8e7-1efb93a0c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9282</TotalTime>
  <Words>724</Words>
  <Application>Microsoft Office PowerPoint</Application>
  <PresentationFormat>A4 Paper (210x297 mm)</PresentationFormat>
  <Paragraphs>433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Mary Quinn</cp:lastModifiedBy>
  <cp:revision>35</cp:revision>
  <dcterms:created xsi:type="dcterms:W3CDTF">2023-06-15T15:32:02Z</dcterms:created>
  <dcterms:modified xsi:type="dcterms:W3CDTF">2024-02-08T13:39:04Z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